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307" r:id="rId4"/>
    <p:sldId id="312" r:id="rId5"/>
    <p:sldId id="311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2" r:id="rId21"/>
    <p:sldId id="283" r:id="rId22"/>
    <p:sldId id="287" r:id="rId23"/>
    <p:sldId id="303" r:id="rId24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183D1-8F5B-6344-A124-C130984C816C}" v="7" dt="2024-01-16T09:03:07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2"/>
    <p:restoredTop sz="94692"/>
  </p:normalViewPr>
  <p:slideViewPr>
    <p:cSldViewPr snapToGrid="0">
      <p:cViewPr varScale="1">
        <p:scale>
          <a:sx n="102" d="100"/>
          <a:sy n="102" d="100"/>
        </p:scale>
        <p:origin x="1792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D80183D1-8F5B-6344-A124-C130984C816C}"/>
    <pc:docChg chg="undo custSel delSld modSld">
      <pc:chgData name="Francisco Javier Bonet García" userId="c67cd2f5-7354-47bd-a51e-00312a09adde" providerId="ADAL" clId="{D80183D1-8F5B-6344-A124-C130984C816C}" dt="2024-01-16T09:03:18.430" v="433" actId="2696"/>
      <pc:docMkLst>
        <pc:docMk/>
      </pc:docMkLst>
      <pc:sldChg chg="modSp mod">
        <pc:chgData name="Francisco Javier Bonet García" userId="c67cd2f5-7354-47bd-a51e-00312a09adde" providerId="ADAL" clId="{D80183D1-8F5B-6344-A124-C130984C816C}" dt="2024-01-16T09:00:25.989" v="89" actId="20577"/>
        <pc:sldMkLst>
          <pc:docMk/>
          <pc:sldMk cId="0" sldId="256"/>
        </pc:sldMkLst>
        <pc:spChg chg="mod">
          <ac:chgData name="Francisco Javier Bonet García" userId="c67cd2f5-7354-47bd-a51e-00312a09adde" providerId="ADAL" clId="{D80183D1-8F5B-6344-A124-C130984C816C}" dt="2024-01-16T09:00:25.989" v="89" actId="20577"/>
          <ac:spMkLst>
            <pc:docMk/>
            <pc:sldMk cId="0" sldId="256"/>
            <ac:spMk id="27650" creationId="{A5E26595-F436-6D7A-0F9E-546D0FAC68F2}"/>
          </ac:spMkLst>
        </pc:spChg>
      </pc:sldChg>
      <pc:sldChg chg="del">
        <pc:chgData name="Francisco Javier Bonet García" userId="c67cd2f5-7354-47bd-a51e-00312a09adde" providerId="ADAL" clId="{D80183D1-8F5B-6344-A124-C130984C816C}" dt="2024-01-16T09:00:27.700" v="90" actId="2696"/>
        <pc:sldMkLst>
          <pc:docMk/>
          <pc:sldMk cId="0" sldId="306"/>
        </pc:sldMkLst>
      </pc:sldChg>
      <pc:sldChg chg="addSp delSp modSp mod modAnim">
        <pc:chgData name="Francisco Javier Bonet García" userId="c67cd2f5-7354-47bd-a51e-00312a09adde" providerId="ADAL" clId="{D80183D1-8F5B-6344-A124-C130984C816C}" dt="2024-01-16T09:03:07.346" v="432"/>
        <pc:sldMkLst>
          <pc:docMk/>
          <pc:sldMk cId="706285106" sldId="307"/>
        </pc:sldMkLst>
        <pc:spChg chg="add mod">
          <ac:chgData name="Francisco Javier Bonet García" userId="c67cd2f5-7354-47bd-a51e-00312a09adde" providerId="ADAL" clId="{D80183D1-8F5B-6344-A124-C130984C816C}" dt="2024-01-16T09:02:12.559" v="290" actId="255"/>
          <ac:spMkLst>
            <pc:docMk/>
            <pc:sldMk cId="706285106" sldId="307"/>
            <ac:spMk id="2" creationId="{A3B3A4C5-0562-1C74-70FC-07313341E57A}"/>
          </ac:spMkLst>
        </pc:spChg>
        <pc:spChg chg="add mod">
          <ac:chgData name="Francisco Javier Bonet García" userId="c67cd2f5-7354-47bd-a51e-00312a09adde" providerId="ADAL" clId="{D80183D1-8F5B-6344-A124-C130984C816C}" dt="2024-01-16T09:01:18.860" v="233" actId="1076"/>
          <ac:spMkLst>
            <pc:docMk/>
            <pc:sldMk cId="706285106" sldId="307"/>
            <ac:spMk id="4" creationId="{EBFBD231-873C-07BA-E1BF-3408B7C0A23F}"/>
          </ac:spMkLst>
        </pc:spChg>
        <pc:spChg chg="add mod">
          <ac:chgData name="Francisco Javier Bonet García" userId="c67cd2f5-7354-47bd-a51e-00312a09adde" providerId="ADAL" clId="{D80183D1-8F5B-6344-A124-C130984C816C}" dt="2024-01-16T09:02:20.884" v="293" actId="1076"/>
          <ac:spMkLst>
            <pc:docMk/>
            <pc:sldMk cId="706285106" sldId="307"/>
            <ac:spMk id="5" creationId="{4292BBC2-6802-B7E0-AB1E-698E9828FF0C}"/>
          </ac:spMkLst>
        </pc:spChg>
        <pc:spChg chg="add del">
          <ac:chgData name="Francisco Javier Bonet García" userId="c67cd2f5-7354-47bd-a51e-00312a09adde" providerId="ADAL" clId="{D80183D1-8F5B-6344-A124-C130984C816C}" dt="2024-01-16T09:01:37.487" v="287" actId="22"/>
          <ac:spMkLst>
            <pc:docMk/>
            <pc:sldMk cId="706285106" sldId="307"/>
            <ac:spMk id="7" creationId="{A38BB8BB-EE07-A21C-223F-0F81F6CDD69B}"/>
          </ac:spMkLst>
        </pc:spChg>
        <pc:spChg chg="add del mod">
          <ac:chgData name="Francisco Javier Bonet García" userId="c67cd2f5-7354-47bd-a51e-00312a09adde" providerId="ADAL" clId="{D80183D1-8F5B-6344-A124-C130984C816C}" dt="2024-01-16T09:02:07.624" v="289" actId="478"/>
          <ac:spMkLst>
            <pc:docMk/>
            <pc:sldMk cId="706285106" sldId="307"/>
            <ac:spMk id="8" creationId="{4D9640D8-165E-7B27-FBA1-B810AEA0C138}"/>
          </ac:spMkLst>
        </pc:spChg>
        <pc:spChg chg="add del mod">
          <ac:chgData name="Francisco Javier Bonet García" userId="c67cd2f5-7354-47bd-a51e-00312a09adde" providerId="ADAL" clId="{D80183D1-8F5B-6344-A124-C130984C816C}" dt="2024-01-16T09:02:15.800" v="291" actId="478"/>
          <ac:spMkLst>
            <pc:docMk/>
            <pc:sldMk cId="706285106" sldId="307"/>
            <ac:spMk id="9" creationId="{8AD00E5E-248E-E8A4-21AA-E0E1B094B17C}"/>
          </ac:spMkLst>
        </pc:spChg>
        <pc:spChg chg="add del mod">
          <ac:chgData name="Francisco Javier Bonet García" userId="c67cd2f5-7354-47bd-a51e-00312a09adde" providerId="ADAL" clId="{D80183D1-8F5B-6344-A124-C130984C816C}" dt="2024-01-16T09:02:18.049" v="292" actId="478"/>
          <ac:spMkLst>
            <pc:docMk/>
            <pc:sldMk cId="706285106" sldId="307"/>
            <ac:spMk id="10" creationId="{597A6B64-100B-E73F-20CD-E1A407F12070}"/>
          </ac:spMkLst>
        </pc:spChg>
        <pc:spChg chg="mod">
          <ac:chgData name="Francisco Javier Bonet García" userId="c67cd2f5-7354-47bd-a51e-00312a09adde" providerId="ADAL" clId="{D80183D1-8F5B-6344-A124-C130984C816C}" dt="2024-01-16T09:02:01.379" v="288"/>
          <ac:spMkLst>
            <pc:docMk/>
            <pc:sldMk cId="706285106" sldId="307"/>
            <ac:spMk id="13" creationId="{D578B4B1-E404-89A9-2438-26B4B69B7D3A}"/>
          </ac:spMkLst>
        </pc:spChg>
        <pc:spChg chg="add mod">
          <ac:chgData name="Francisco Javier Bonet García" userId="c67cd2f5-7354-47bd-a51e-00312a09adde" providerId="ADAL" clId="{D80183D1-8F5B-6344-A124-C130984C816C}" dt="2024-01-16T09:02:47.592" v="429" actId="20577"/>
          <ac:spMkLst>
            <pc:docMk/>
            <pc:sldMk cId="706285106" sldId="307"/>
            <ac:spMk id="14" creationId="{2A145D3F-6914-B03C-F524-4AEA54F3E9E4}"/>
          </ac:spMkLst>
        </pc:spChg>
        <pc:grpChg chg="add mod">
          <ac:chgData name="Francisco Javier Bonet García" userId="c67cd2f5-7354-47bd-a51e-00312a09adde" providerId="ADAL" clId="{D80183D1-8F5B-6344-A124-C130984C816C}" dt="2024-01-16T09:02:50.835" v="430" actId="1076"/>
          <ac:grpSpMkLst>
            <pc:docMk/>
            <pc:sldMk cId="706285106" sldId="307"/>
            <ac:grpSpMk id="11" creationId="{84A91A05-7C39-D99A-4526-53A5A1883916}"/>
          </ac:grpSpMkLst>
        </pc:grpChg>
        <pc:picChg chg="del">
          <ac:chgData name="Francisco Javier Bonet García" userId="c67cd2f5-7354-47bd-a51e-00312a09adde" providerId="ADAL" clId="{D80183D1-8F5B-6344-A124-C130984C816C}" dt="2024-01-16T09:00:34.135" v="92" actId="478"/>
          <ac:picMkLst>
            <pc:docMk/>
            <pc:sldMk cId="706285106" sldId="307"/>
            <ac:picMk id="3" creationId="{071852F5-DC16-74D8-5C85-87B8FD190310}"/>
          </ac:picMkLst>
        </pc:picChg>
        <pc:picChg chg="mod">
          <ac:chgData name="Francisco Javier Bonet García" userId="c67cd2f5-7354-47bd-a51e-00312a09adde" providerId="ADAL" clId="{D80183D1-8F5B-6344-A124-C130984C816C}" dt="2024-01-16T09:02:01.379" v="288"/>
          <ac:picMkLst>
            <pc:docMk/>
            <pc:sldMk cId="706285106" sldId="307"/>
            <ac:picMk id="12" creationId="{3F69C4D8-BF17-5C82-22C5-8BBD6C03EFEA}"/>
          </ac:picMkLst>
        </pc:picChg>
      </pc:sldChg>
      <pc:sldChg chg="del">
        <pc:chgData name="Francisco Javier Bonet García" userId="c67cd2f5-7354-47bd-a51e-00312a09adde" providerId="ADAL" clId="{D80183D1-8F5B-6344-A124-C130984C816C}" dt="2024-01-16T09:00:32.644" v="91" actId="2696"/>
        <pc:sldMkLst>
          <pc:docMk/>
          <pc:sldMk cId="3069235710" sldId="308"/>
        </pc:sldMkLst>
      </pc:sldChg>
      <pc:sldChg chg="del">
        <pc:chgData name="Francisco Javier Bonet García" userId="c67cd2f5-7354-47bd-a51e-00312a09adde" providerId="ADAL" clId="{D80183D1-8F5B-6344-A124-C130984C816C}" dt="2024-01-16T09:00:32.644" v="91" actId="2696"/>
        <pc:sldMkLst>
          <pc:docMk/>
          <pc:sldMk cId="175971431" sldId="309"/>
        </pc:sldMkLst>
      </pc:sldChg>
      <pc:sldChg chg="del">
        <pc:chgData name="Francisco Javier Bonet García" userId="c67cd2f5-7354-47bd-a51e-00312a09adde" providerId="ADAL" clId="{D80183D1-8F5B-6344-A124-C130984C816C}" dt="2024-01-16T09:00:32.644" v="91" actId="2696"/>
        <pc:sldMkLst>
          <pc:docMk/>
          <pc:sldMk cId="2297291376" sldId="310"/>
        </pc:sldMkLst>
      </pc:sldChg>
      <pc:sldChg chg="modSp mod">
        <pc:chgData name="Francisco Javier Bonet García" userId="c67cd2f5-7354-47bd-a51e-00312a09adde" providerId="ADAL" clId="{D80183D1-8F5B-6344-A124-C130984C816C}" dt="2024-01-16T08:27:41.251" v="0"/>
        <pc:sldMkLst>
          <pc:docMk/>
          <pc:sldMk cId="2607801066" sldId="311"/>
        </pc:sldMkLst>
        <pc:spChg chg="mod">
          <ac:chgData name="Francisco Javier Bonet García" userId="c67cd2f5-7354-47bd-a51e-00312a09adde" providerId="ADAL" clId="{D80183D1-8F5B-6344-A124-C130984C816C}" dt="2024-01-16T08:27:41.251" v="0"/>
          <ac:spMkLst>
            <pc:docMk/>
            <pc:sldMk cId="2607801066" sldId="311"/>
            <ac:spMk id="6" creationId="{BAE92A95-75E8-023E-E0A2-C9812098A7A1}"/>
          </ac:spMkLst>
        </pc:spChg>
      </pc:sldChg>
      <pc:sldChg chg="del">
        <pc:chgData name="Francisco Javier Bonet García" userId="c67cd2f5-7354-47bd-a51e-00312a09adde" providerId="ADAL" clId="{D80183D1-8F5B-6344-A124-C130984C816C}" dt="2024-01-16T09:03:18.430" v="433" actId="2696"/>
        <pc:sldMkLst>
          <pc:docMk/>
          <pc:sldMk cId="2265769151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20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21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Estudiando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funcionamiento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mediante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satélites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3A4C5-0562-1C74-70FC-07313341E57A}"/>
              </a:ext>
            </a:extLst>
          </p:cNvPr>
          <p:cNvSpPr txBox="1"/>
          <p:nvPr/>
        </p:nvSpPr>
        <p:spPr>
          <a:xfrm>
            <a:off x="237995" y="200416"/>
            <a:ext cx="88585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400" b="1" dirty="0">
                <a:solidFill>
                  <a:schemeClr val="tx1"/>
                </a:solidFill>
              </a:rPr>
              <a:t>Los ecosistemas son sistemas complejos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BD231-873C-07BA-E1BF-3408B7C0A23F}"/>
              </a:ext>
            </a:extLst>
          </p:cNvPr>
          <p:cNvSpPr txBox="1"/>
          <p:nvPr/>
        </p:nvSpPr>
        <p:spPr>
          <a:xfrm>
            <a:off x="237995" y="851769"/>
            <a:ext cx="781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>
                <a:solidFill>
                  <a:schemeClr val="tx1"/>
                </a:solidFill>
              </a:rPr>
              <a:t>El funcionamiento del sistema es más que la suma del funcionamiento de sus componentes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2BBC2-6802-B7E0-AB1E-698E9828FF0C}"/>
              </a:ext>
            </a:extLst>
          </p:cNvPr>
          <p:cNvSpPr txBox="1"/>
          <p:nvPr/>
        </p:nvSpPr>
        <p:spPr>
          <a:xfrm>
            <a:off x="237995" y="1691292"/>
            <a:ext cx="7816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>
                <a:solidFill>
                  <a:schemeClr val="tx1"/>
                </a:solidFill>
              </a:rPr>
              <a:t>¿Se os ocurre otro ejemplo de sistema complejo?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A91A05-7C39-D99A-4526-53A5A1883916}"/>
              </a:ext>
            </a:extLst>
          </p:cNvPr>
          <p:cNvGrpSpPr/>
          <p:nvPr/>
        </p:nvGrpSpPr>
        <p:grpSpPr>
          <a:xfrm>
            <a:off x="1201033" y="3286306"/>
            <a:ext cx="6609716" cy="3251200"/>
            <a:chOff x="1201033" y="3023259"/>
            <a:chExt cx="6609716" cy="32512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69C4D8-BF17-5C82-22C5-8BBD6C03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033" y="3023259"/>
              <a:ext cx="3251200" cy="3251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78B4B1-E404-89A9-2438-26B4B69B7D3A}"/>
                </a:ext>
              </a:extLst>
            </p:cNvPr>
            <p:cNvSpPr txBox="1"/>
            <p:nvPr/>
          </p:nvSpPr>
          <p:spPr>
            <a:xfrm>
              <a:off x="4691769" y="5074130"/>
              <a:ext cx="31189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tx1"/>
                  </a:solidFill>
                </a:rPr>
                <a:t>Analogía entre salud humana y salud de los ecosistemas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145D3F-6914-B03C-F524-4AEA54F3E9E4}"/>
              </a:ext>
            </a:extLst>
          </p:cNvPr>
          <p:cNvSpPr txBox="1"/>
          <p:nvPr/>
        </p:nvSpPr>
        <p:spPr>
          <a:xfrm>
            <a:off x="237995" y="2242437"/>
            <a:ext cx="781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dirty="0">
                <a:solidFill>
                  <a:schemeClr val="tx1"/>
                </a:solidFill>
              </a:rPr>
              <a:t>Podemos medir el funcionamiento de los ecosistemas sin mirar el de sus componentes, sino viéndolo a escala más global</a:t>
            </a:r>
          </a:p>
        </p:txBody>
      </p:sp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0FFCD-A316-E72D-BC4C-E8E17873B1EC}"/>
              </a:ext>
            </a:extLst>
          </p:cNvPr>
          <p:cNvSpPr txBox="1"/>
          <p:nvPr/>
        </p:nvSpPr>
        <p:spPr>
          <a:xfrm>
            <a:off x="1380744" y="1426464"/>
            <a:ext cx="398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Entra a esta URL en Firefox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1A613-6BE4-D258-7A7E-DF727085D434}"/>
              </a:ext>
            </a:extLst>
          </p:cNvPr>
          <p:cNvSpPr txBox="1"/>
          <p:nvPr/>
        </p:nvSpPr>
        <p:spPr>
          <a:xfrm>
            <a:off x="1316736" y="3105834"/>
            <a:ext cx="63093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accent4"/>
                </a:solidFill>
              </a:rPr>
              <a:t>https://</a:t>
            </a:r>
            <a:r>
              <a:rPr lang="en-GB" sz="4400" b="1" dirty="0" err="1">
                <a:solidFill>
                  <a:schemeClr val="accent4"/>
                </a:solidFill>
              </a:rPr>
              <a:t>shre.ink</a:t>
            </a:r>
            <a:r>
              <a:rPr lang="en-GB" sz="4400" b="1" dirty="0">
                <a:solidFill>
                  <a:schemeClr val="accent4"/>
                </a:solidFill>
              </a:rPr>
              <a:t>/PACE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4"/>
                </a:solidFill>
              </a:rPr>
              <a:t>https://</a:t>
            </a:r>
            <a:r>
              <a:rPr lang="en-GB" sz="1800" dirty="0" err="1">
                <a:solidFill>
                  <a:schemeClr val="accent4"/>
                </a:solidFill>
              </a:rPr>
              <a:t>www.youtube.com</a:t>
            </a:r>
            <a:r>
              <a:rPr lang="en-GB" sz="1800" dirty="0">
                <a:solidFill>
                  <a:schemeClr val="accent4"/>
                </a:solidFill>
              </a:rPr>
              <a:t>/embed/8uDYfpw1gg0</a:t>
            </a:r>
            <a:endParaRPr lang="en-ES" sz="1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4307</TotalTime>
  <Words>680</Words>
  <Application>Microsoft Macintosh PowerPoint</Application>
  <PresentationFormat>On-screen Show (4:3)</PresentationFormat>
  <Paragraphs>147</Paragraphs>
  <Slides>22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Andale Mono</vt:lpstr>
      <vt:lpstr>Arial</vt:lpstr>
      <vt:lpstr>Calibri</vt:lpstr>
      <vt:lpstr>Times New Roman</vt:lpstr>
      <vt:lpstr>Tlwg Typo</vt:lpstr>
      <vt:lpstr>Wingdings</vt:lpstr>
      <vt:lpstr>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Normalised Difference Vegetation Index (NDVI)</vt:lpstr>
      <vt:lpstr>PowerPoint Presentation</vt:lpstr>
      <vt:lpstr>Ecoinformática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142</cp:revision>
  <cp:lastPrinted>1601-01-01T00:00:00Z</cp:lastPrinted>
  <dcterms:created xsi:type="dcterms:W3CDTF">2009-06-10T21:00:12Z</dcterms:created>
  <dcterms:modified xsi:type="dcterms:W3CDTF">2024-01-16T09:03:22Z</dcterms:modified>
  <cp:category/>
</cp:coreProperties>
</file>